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3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профорієнтація\P10114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22" y="500034"/>
            <a:ext cx="3217858" cy="24132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2">
                <a:lumMod val="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Documents and Settings\Администратор\Рабочий стол\профорієнтація\P10114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143108"/>
            <a:ext cx="3209049" cy="24066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2">
                <a:lumMod val="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C:\Documents and Settings\Администратор\Рабочий стол\профорієнтація\P10114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8" y="3500430"/>
            <a:ext cx="3191576" cy="23935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2">
                <a:lumMod val="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Documents and Settings\Администратор\Рабочий стол\профорієнтація\P101149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8" y="4929190"/>
            <a:ext cx="3214710" cy="24108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2">
                <a:lumMod val="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 descr="C:\Documents and Settings\Администратор\Рабочий стол\профорієнтація\P101149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8" y="6500826"/>
            <a:ext cx="3143458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2">
                <a:lumMod val="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0" y="0"/>
            <a:ext cx="69076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Виховна година </a:t>
            </a:r>
            <a:r>
              <a:rPr lang="uk-UA" sz="3200" b="1" cap="none" spc="50" dirty="0" err="1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“Друзі</a:t>
            </a:r>
            <a:r>
              <a:rPr lang="uk-UA" sz="32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наші </a:t>
            </a:r>
            <a:r>
              <a:rPr lang="uk-UA" sz="3200" b="1" cap="none" spc="50" dirty="0" err="1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менші”</a:t>
            </a:r>
            <a:endParaRPr lang="ru-RU" sz="32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1F2161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7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2014-12-20T22:32:45Z</dcterms:modified>
</cp:coreProperties>
</file>